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0" r:id="rId17"/>
    <p:sldId id="263" r:id="rId18"/>
  </p:sldIdLst>
  <p:sldSz cx="12192000" cy="6858000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16" y="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3272-C914-4DBC-A459-985EBD598BC5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0DD-1E37-4EC2-8455-F0172FC0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5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3272-C914-4DBC-A459-985EBD598BC5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0DD-1E37-4EC2-8455-F0172FC0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79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3272-C914-4DBC-A459-985EBD598BC5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0DD-1E37-4EC2-8455-F0172FC0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54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3272-C914-4DBC-A459-985EBD598BC5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0DD-1E37-4EC2-8455-F0172FC0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4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3272-C914-4DBC-A459-985EBD598BC5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0DD-1E37-4EC2-8455-F0172FC0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7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3272-C914-4DBC-A459-985EBD598BC5}" type="datetimeFigureOut">
              <a:rPr lang="en-US" smtClean="0"/>
              <a:t>7/2/21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0DD-1E37-4EC2-8455-F0172FC0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3272-C914-4DBC-A459-985EBD598BC5}" type="datetimeFigureOut">
              <a:rPr lang="en-US" smtClean="0"/>
              <a:t>7/2/21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0DD-1E37-4EC2-8455-F0172FC0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5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3272-C914-4DBC-A459-985EBD598BC5}" type="datetimeFigureOut">
              <a:rPr lang="en-US" smtClean="0"/>
              <a:t>7/2/21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0DD-1E37-4EC2-8455-F0172FC0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5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3272-C914-4DBC-A459-985EBD598BC5}" type="datetimeFigureOut">
              <a:rPr lang="en-US" smtClean="0"/>
              <a:t>7/2/21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0DD-1E37-4EC2-8455-F0172FC0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3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3272-C914-4DBC-A459-985EBD598BC5}" type="datetimeFigureOut">
              <a:rPr lang="en-US" smtClean="0"/>
              <a:t>7/2/21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0DD-1E37-4EC2-8455-F0172FC0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3272-C914-4DBC-A459-985EBD598BC5}" type="datetimeFigureOut">
              <a:rPr lang="en-US" smtClean="0"/>
              <a:t>7/2/21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0DD-1E37-4EC2-8455-F0172FC0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1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63272-C914-4DBC-A459-985EBD598BC5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BD0DD-1E37-4EC2-8455-F0172FC0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8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6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36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8" t="8410" r="11867" b="7719"/>
          <a:stretch/>
        </p:blipFill>
        <p:spPr>
          <a:xfrm>
            <a:off x="387350" y="245269"/>
            <a:ext cx="2273300" cy="231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0650" y="16669"/>
            <a:ext cx="6870700" cy="342503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A Sample of Frogs and Toads in the Greater Baton Rouge Area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1" y="6430168"/>
            <a:ext cx="11664951" cy="855662"/>
          </a:xfrm>
        </p:spPr>
        <p:txBody>
          <a:bodyPr/>
          <a:lstStyle/>
          <a:p>
            <a:r>
              <a:rPr lang="en-US" dirty="0"/>
              <a:t>Made by Lori Radunzel-Davis for Louisiana Master Naturalists of Greater Baton Rouge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t="32088" r="15671" b="6220"/>
          <a:stretch/>
        </p:blipFill>
        <p:spPr>
          <a:xfrm>
            <a:off x="382305" y="3642878"/>
            <a:ext cx="2627825" cy="2586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6" r="29641" b="40319"/>
          <a:stretch/>
        </p:blipFill>
        <p:spPr>
          <a:xfrm>
            <a:off x="9032452" y="3640867"/>
            <a:ext cx="2806700" cy="2590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9815" r="14722" b="35186"/>
          <a:stretch/>
        </p:blipFill>
        <p:spPr>
          <a:xfrm>
            <a:off x="3970811" y="3640867"/>
            <a:ext cx="4071733" cy="2590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1" t="4706" r="8870" b="4887"/>
          <a:stretch/>
        </p:blipFill>
        <p:spPr>
          <a:xfrm>
            <a:off x="9567157" y="245269"/>
            <a:ext cx="2271995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329" y="1748502"/>
            <a:ext cx="6072142" cy="3353091"/>
          </a:xfrm>
          <a:prstGeom prst="rect">
            <a:avLst/>
          </a:prstGeom>
        </p:spPr>
      </p:pic>
      <p:pic>
        <p:nvPicPr>
          <p:cNvPr id="4" name="06 06 Track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5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3120248"/>
            <a:ext cx="609600" cy="609600"/>
          </a:xfrm>
          <a:prstGeom prst="rect">
            <a:avLst/>
          </a:prstGeom>
        </p:spPr>
      </p:pic>
      <p:pic>
        <p:nvPicPr>
          <p:cNvPr id="2" name="Picture 3" descr="DSC06827 (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9" y="1069321"/>
            <a:ext cx="4906031" cy="471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4068" y="310253"/>
            <a:ext cx="97544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 01 Track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7" end="322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3130550"/>
            <a:ext cx="609600" cy="609600"/>
          </a:xfrm>
          <a:prstGeom prst="rect">
            <a:avLst/>
          </a:prstGeom>
        </p:spPr>
      </p:pic>
      <p:pic>
        <p:nvPicPr>
          <p:cNvPr id="2" name="Picture 5" descr="DSC08224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69" y="1377950"/>
            <a:ext cx="513303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1037" y="323132"/>
            <a:ext cx="975445" cy="957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431" y="1866900"/>
            <a:ext cx="5904309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473" y="1607384"/>
            <a:ext cx="5969859" cy="3313032"/>
          </a:xfrm>
          <a:prstGeom prst="rect">
            <a:avLst/>
          </a:prstGeom>
        </p:spPr>
      </p:pic>
      <p:pic>
        <p:nvPicPr>
          <p:cNvPr id="4" name="08 08 Track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50" end="488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6100" y="2870200"/>
            <a:ext cx="609600" cy="609600"/>
          </a:xfrm>
          <a:prstGeom prst="rect">
            <a:avLst/>
          </a:prstGeom>
        </p:spPr>
      </p:pic>
      <p:pic>
        <p:nvPicPr>
          <p:cNvPr id="2" name="Picture 8" descr="DSC00858 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219200"/>
            <a:ext cx="4866962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553" y="374647"/>
            <a:ext cx="97544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856" y="1804132"/>
            <a:ext cx="6206943" cy="3602170"/>
          </a:xfrm>
          <a:prstGeom prst="rect">
            <a:avLst/>
          </a:prstGeom>
        </p:spPr>
      </p:pic>
      <p:pic>
        <p:nvPicPr>
          <p:cNvPr id="3" name="18 18 Track 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09" end="475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6104" y="3300417"/>
            <a:ext cx="609600" cy="609600"/>
          </a:xfrm>
          <a:prstGeom prst="rect">
            <a:avLst/>
          </a:prstGeom>
        </p:spPr>
      </p:pic>
      <p:pic>
        <p:nvPicPr>
          <p:cNvPr id="2" name="Picture 11" descr="DSC0909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4" y="1804132"/>
            <a:ext cx="4816861" cy="361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553" y="284495"/>
            <a:ext cx="97544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404" y="1903408"/>
            <a:ext cx="5896181" cy="3252792"/>
          </a:xfrm>
          <a:prstGeom prst="rect">
            <a:avLst/>
          </a:prstGeom>
        </p:spPr>
      </p:pic>
      <p:pic>
        <p:nvPicPr>
          <p:cNvPr id="4" name="12 12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05" end="337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1500" y="308004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59" y="1757063"/>
            <a:ext cx="4728924" cy="3545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5140" y="361768"/>
            <a:ext cx="97544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333" y="1843088"/>
            <a:ext cx="5666348" cy="3427412"/>
          </a:xfrm>
          <a:prstGeom prst="rect">
            <a:avLst/>
          </a:prstGeom>
        </p:spPr>
      </p:pic>
      <p:pic>
        <p:nvPicPr>
          <p:cNvPr id="3" name="10 10 Track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9" end="373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8908" y="3194844"/>
            <a:ext cx="609600" cy="609600"/>
          </a:xfrm>
          <a:prstGeom prst="rect">
            <a:avLst/>
          </a:prstGeom>
        </p:spPr>
      </p:pic>
      <p:pic>
        <p:nvPicPr>
          <p:cNvPr id="2" name="Picture 17" descr="DSC049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550988"/>
            <a:ext cx="5196417" cy="389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127" y="451921"/>
            <a:ext cx="97544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6 26 Track 2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45" end="227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1370" y="3202638"/>
            <a:ext cx="609600" cy="609600"/>
          </a:xfrm>
          <a:prstGeom prst="rect">
            <a:avLst/>
          </a:prstGeom>
        </p:spPr>
      </p:pic>
      <p:pic>
        <p:nvPicPr>
          <p:cNvPr id="2" name="Picture 15" descr="DSC09086 (2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638300"/>
            <a:ext cx="4718233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1255" y="374647"/>
            <a:ext cx="975445" cy="957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2306" y="2059394"/>
            <a:ext cx="5774630" cy="327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5 25 Track 2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3" end="316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0902" y="312541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90" y="1577228"/>
            <a:ext cx="5280824" cy="3350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652" y="361768"/>
            <a:ext cx="975445" cy="957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5714" y="1710578"/>
            <a:ext cx="5172383" cy="30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2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338" y="1841500"/>
            <a:ext cx="5158029" cy="2910552"/>
          </a:xfrm>
          <a:prstGeom prst="rect">
            <a:avLst/>
          </a:prstGeom>
        </p:spPr>
      </p:pic>
      <p:pic>
        <p:nvPicPr>
          <p:cNvPr id="3" name="Toad Chor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8.20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5994" y="284592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6446" y="295525"/>
            <a:ext cx="976921" cy="959476"/>
          </a:xfrm>
          <a:prstGeom prst="rect">
            <a:avLst/>
          </a:prstGeom>
        </p:spPr>
      </p:pic>
      <p:pic>
        <p:nvPicPr>
          <p:cNvPr id="1048" name="Picture 2" descr="Various 056 (2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28" y="1093326"/>
            <a:ext cx="5452332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87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012" y="2119250"/>
            <a:ext cx="5660305" cy="3114666"/>
          </a:xfrm>
          <a:prstGeom prst="rect">
            <a:avLst/>
          </a:prstGeom>
        </p:spPr>
      </p:pic>
      <p:pic>
        <p:nvPicPr>
          <p:cNvPr id="3" name="17 17 Track 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1" end="322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8695" y="2932875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38" y="1851034"/>
            <a:ext cx="5360315" cy="3382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9536" y="310253"/>
            <a:ext cx="97544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7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767" y="1779922"/>
            <a:ext cx="5882027" cy="3223878"/>
          </a:xfrm>
          <a:prstGeom prst="rect">
            <a:avLst/>
          </a:prstGeom>
        </p:spPr>
      </p:pic>
      <p:pic>
        <p:nvPicPr>
          <p:cNvPr id="3" name="09 09 Track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41" end="28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8803" y="3194360"/>
            <a:ext cx="609600" cy="609600"/>
          </a:xfrm>
          <a:prstGeom prst="rect">
            <a:avLst/>
          </a:prstGeom>
        </p:spPr>
      </p:pic>
      <p:pic>
        <p:nvPicPr>
          <p:cNvPr id="5" name="Picture 10" descr="DSC03710 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32" y="1308720"/>
            <a:ext cx="4737942" cy="438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6196" y="351565"/>
            <a:ext cx="97544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045" y="1756354"/>
            <a:ext cx="5753225" cy="3234745"/>
          </a:xfrm>
          <a:prstGeom prst="rect">
            <a:avLst/>
          </a:prstGeom>
        </p:spPr>
      </p:pic>
      <p:pic>
        <p:nvPicPr>
          <p:cNvPr id="2" name="19 19 Track 1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84" end="48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3407" y="2764126"/>
            <a:ext cx="609600" cy="609600"/>
          </a:xfrm>
          <a:prstGeom prst="rect">
            <a:avLst/>
          </a:prstGeom>
        </p:spPr>
      </p:pic>
      <p:pic>
        <p:nvPicPr>
          <p:cNvPr id="4" name="Picture 13" descr="DSC032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96" y="1380284"/>
            <a:ext cx="5060622" cy="378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6796" y="258737"/>
            <a:ext cx="97544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143" y="1907157"/>
            <a:ext cx="5841239" cy="3131930"/>
          </a:xfrm>
          <a:prstGeom prst="rect">
            <a:avLst/>
          </a:prstGeom>
        </p:spPr>
      </p:pic>
      <p:pic>
        <p:nvPicPr>
          <p:cNvPr id="4" name="13 13 Track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12" end="268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7200" y="3168322"/>
            <a:ext cx="609600" cy="609600"/>
          </a:xfrm>
          <a:prstGeom prst="rect">
            <a:avLst/>
          </a:prstGeom>
        </p:spPr>
      </p:pic>
      <p:pic>
        <p:nvPicPr>
          <p:cNvPr id="3" name="Picture 16" descr="DSC0316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17823" r="19886" b="7471"/>
          <a:stretch/>
        </p:blipFill>
        <p:spPr bwMode="auto">
          <a:xfrm>
            <a:off x="673099" y="1599544"/>
            <a:ext cx="4988401" cy="374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1162" y="271616"/>
            <a:ext cx="97544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422" y="1856775"/>
            <a:ext cx="5895699" cy="3305774"/>
          </a:xfrm>
          <a:prstGeom prst="rect">
            <a:avLst/>
          </a:prstGeom>
        </p:spPr>
      </p:pic>
      <p:pic>
        <p:nvPicPr>
          <p:cNvPr id="2" name="20 20 Track 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96" end="458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1200" y="3204862"/>
            <a:ext cx="609600" cy="609600"/>
          </a:xfrm>
          <a:prstGeom prst="rect">
            <a:avLst/>
          </a:prstGeom>
        </p:spPr>
      </p:pic>
      <p:pic>
        <p:nvPicPr>
          <p:cNvPr id="3" name="Picture 22" descr="https://www.louisianaherps.com/_Media/atchaf-july4th09-04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08" y="1685326"/>
            <a:ext cx="4872694" cy="36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6947" y="400405"/>
            <a:ext cx="97544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1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404" y="1961806"/>
            <a:ext cx="5516549" cy="3143594"/>
          </a:xfrm>
          <a:prstGeom prst="rect">
            <a:avLst/>
          </a:prstGeom>
        </p:spPr>
      </p:pic>
      <p:pic>
        <p:nvPicPr>
          <p:cNvPr id="3" name="02 02 Track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54" end="287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7895" y="3070773"/>
            <a:ext cx="609600" cy="609600"/>
          </a:xfrm>
          <a:prstGeom prst="rect">
            <a:avLst/>
          </a:prstGeom>
        </p:spPr>
      </p:pic>
      <p:pic>
        <p:nvPicPr>
          <p:cNvPr id="2" name="Picture 21" descr="https://www.louisianaherps.com/_Media/p5291875-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258716"/>
            <a:ext cx="4601393" cy="454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5279" y="301561"/>
            <a:ext cx="97544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0" y="1749964"/>
            <a:ext cx="6072184" cy="3350170"/>
          </a:xfrm>
          <a:prstGeom prst="rect">
            <a:avLst/>
          </a:prstGeom>
        </p:spPr>
      </p:pic>
      <p:pic>
        <p:nvPicPr>
          <p:cNvPr id="4" name="05 05 Track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7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9084" y="2999478"/>
            <a:ext cx="609600" cy="609600"/>
          </a:xfrm>
          <a:prstGeom prst="rect">
            <a:avLst/>
          </a:prstGeom>
        </p:spPr>
      </p:pic>
      <p:pic>
        <p:nvPicPr>
          <p:cNvPr id="2" name="Picture 3" descr="DSC06827 (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9" y="1069321"/>
            <a:ext cx="4906031" cy="471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8158" y="374647"/>
            <a:ext cx="975445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24</Words>
  <Application>Microsoft Macintosh PowerPoint</Application>
  <PresentationFormat>Widescreen</PresentationFormat>
  <Paragraphs>2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Elephant</vt:lpstr>
      <vt:lpstr>Office Theme</vt:lpstr>
      <vt:lpstr>A Sample of Frogs and Toads in the Greater Baton Rouge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Radunzel-Davis</dc:creator>
  <cp:lastModifiedBy>Microsoft Office User</cp:lastModifiedBy>
  <cp:revision>51</cp:revision>
  <cp:lastPrinted>2021-01-02T21:11:32Z</cp:lastPrinted>
  <dcterms:created xsi:type="dcterms:W3CDTF">2021-01-02T20:32:39Z</dcterms:created>
  <dcterms:modified xsi:type="dcterms:W3CDTF">2021-07-02T13:39:30Z</dcterms:modified>
</cp:coreProperties>
</file>